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69" r:id="rId4"/>
    <p:sldId id="266" r:id="rId5"/>
    <p:sldId id="268" r:id="rId6"/>
    <p:sldId id="267" r:id="rId7"/>
    <p:sldId id="270" r:id="rId8"/>
    <p:sldId id="273" r:id="rId9"/>
    <p:sldId id="274" r:id="rId10"/>
    <p:sldId id="264" r:id="rId11"/>
    <p:sldId id="271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8BF798-C2DD-406E-B6AD-CF61075B7977}" v="2" dt="2022-08-01T12:01:05.9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6993" autoAdjust="0"/>
    <p:restoredTop sz="94660"/>
  </p:normalViewPr>
  <p:slideViewPr>
    <p:cSldViewPr snapToGrid="0">
      <p:cViewPr>
        <p:scale>
          <a:sx n="75" d="100"/>
          <a:sy n="75" d="100"/>
        </p:scale>
        <p:origin x="3432" y="20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8D8BF798-C2DD-406E-B6AD-CF61075B7977}"/>
    <pc:docChg chg="custSel addSld delSld modSld sldOrd">
      <pc:chgData name="Simon Prince" userId="fcc015fbc7a3e533" providerId="LiveId" clId="{8D8BF798-C2DD-406E-B6AD-CF61075B7977}" dt="2022-08-01T12:03:55.371" v="84"/>
      <pc:docMkLst>
        <pc:docMk/>
      </pc:docMkLst>
      <pc:sldChg chg="modSp mod">
        <pc:chgData name="Simon Prince" userId="fcc015fbc7a3e533" providerId="LiveId" clId="{8D8BF798-C2DD-406E-B6AD-CF61075B7977}" dt="2022-08-01T11:55:30.585" v="35" actId="20577"/>
        <pc:sldMkLst>
          <pc:docMk/>
          <pc:sldMk cId="876106008" sldId="256"/>
        </pc:sldMkLst>
        <pc:spChg chg="mod">
          <ac:chgData name="Simon Prince" userId="fcc015fbc7a3e533" providerId="LiveId" clId="{8D8BF798-C2DD-406E-B6AD-CF61075B7977}" dt="2022-08-01T11:55:30.585" v="35" actId="20577"/>
          <ac:spMkLst>
            <pc:docMk/>
            <pc:sldMk cId="876106008" sldId="256"/>
            <ac:spMk id="3" creationId="{59CAAE44-D49D-434D-AD0A-3789FE33C447}"/>
          </ac:spMkLst>
        </pc:spChg>
      </pc:sldChg>
      <pc:sldChg chg="del">
        <pc:chgData name="Simon Prince" userId="fcc015fbc7a3e533" providerId="LiveId" clId="{8D8BF798-C2DD-406E-B6AD-CF61075B7977}" dt="2022-08-01T11:55:13.958" v="4" actId="47"/>
        <pc:sldMkLst>
          <pc:docMk/>
          <pc:sldMk cId="1352907439" sldId="259"/>
        </pc:sldMkLst>
      </pc:sldChg>
      <pc:sldChg chg="del">
        <pc:chgData name="Simon Prince" userId="fcc015fbc7a3e533" providerId="LiveId" clId="{8D8BF798-C2DD-406E-B6AD-CF61075B7977}" dt="2022-08-01T11:55:14.739" v="6" actId="47"/>
        <pc:sldMkLst>
          <pc:docMk/>
          <pc:sldMk cId="3506930741" sldId="260"/>
        </pc:sldMkLst>
      </pc:sldChg>
      <pc:sldChg chg="del">
        <pc:chgData name="Simon Prince" userId="fcc015fbc7a3e533" providerId="LiveId" clId="{8D8BF798-C2DD-406E-B6AD-CF61075B7977}" dt="2022-08-01T11:55:15.124" v="7" actId="47"/>
        <pc:sldMkLst>
          <pc:docMk/>
          <pc:sldMk cId="2165017523" sldId="261"/>
        </pc:sldMkLst>
      </pc:sldChg>
      <pc:sldChg chg="del">
        <pc:chgData name="Simon Prince" userId="fcc015fbc7a3e533" providerId="LiveId" clId="{8D8BF798-C2DD-406E-B6AD-CF61075B7977}" dt="2022-08-01T11:55:15.472" v="8" actId="47"/>
        <pc:sldMkLst>
          <pc:docMk/>
          <pc:sldMk cId="625589040" sldId="262"/>
        </pc:sldMkLst>
      </pc:sldChg>
      <pc:sldChg chg="del">
        <pc:chgData name="Simon Prince" userId="fcc015fbc7a3e533" providerId="LiveId" clId="{8D8BF798-C2DD-406E-B6AD-CF61075B7977}" dt="2022-08-01T11:55:13.560" v="3" actId="47"/>
        <pc:sldMkLst>
          <pc:docMk/>
          <pc:sldMk cId="2517540864" sldId="263"/>
        </pc:sldMkLst>
      </pc:sldChg>
      <pc:sldChg chg="addSp delSp mod">
        <pc:chgData name="Simon Prince" userId="fcc015fbc7a3e533" providerId="LiveId" clId="{8D8BF798-C2DD-406E-B6AD-CF61075B7977}" dt="2022-08-01T11:58:17.349" v="48" actId="22"/>
        <pc:sldMkLst>
          <pc:docMk/>
          <pc:sldMk cId="1510016503" sldId="264"/>
        </pc:sldMkLst>
        <pc:picChg chg="del">
          <ac:chgData name="Simon Prince" userId="fcc015fbc7a3e533" providerId="LiveId" clId="{8D8BF798-C2DD-406E-B6AD-CF61075B7977}" dt="2022-08-01T11:55:10.385" v="0" actId="478"/>
          <ac:picMkLst>
            <pc:docMk/>
            <pc:sldMk cId="1510016503" sldId="264"/>
            <ac:picMk id="4" creationId="{BB4E26AF-5907-C99F-F0B1-2128E479C812}"/>
          </ac:picMkLst>
        </pc:picChg>
        <pc:picChg chg="add">
          <ac:chgData name="Simon Prince" userId="fcc015fbc7a3e533" providerId="LiveId" clId="{8D8BF798-C2DD-406E-B6AD-CF61075B7977}" dt="2022-08-01T11:58:17.349" v="48" actId="22"/>
          <ac:picMkLst>
            <pc:docMk/>
            <pc:sldMk cId="1510016503" sldId="264"/>
            <ac:picMk id="6" creationId="{5B3FDB19-6F95-A120-C0EA-868122A99681}"/>
          </ac:picMkLst>
        </pc:picChg>
      </pc:sldChg>
      <pc:sldChg chg="del">
        <pc:chgData name="Simon Prince" userId="fcc015fbc7a3e533" providerId="LiveId" clId="{8D8BF798-C2DD-406E-B6AD-CF61075B7977}" dt="2022-08-01T11:55:14.353" v="5" actId="47"/>
        <pc:sldMkLst>
          <pc:docMk/>
          <pc:sldMk cId="628876187" sldId="265"/>
        </pc:sldMkLst>
      </pc:sldChg>
      <pc:sldChg chg="addSp add mod">
        <pc:chgData name="Simon Prince" userId="fcc015fbc7a3e533" providerId="LiveId" clId="{8D8BF798-C2DD-406E-B6AD-CF61075B7977}" dt="2022-08-01T11:58:41.646" v="49" actId="22"/>
        <pc:sldMkLst>
          <pc:docMk/>
          <pc:sldMk cId="1927144235" sldId="265"/>
        </pc:sldMkLst>
        <pc:picChg chg="add">
          <ac:chgData name="Simon Prince" userId="fcc015fbc7a3e533" providerId="LiveId" clId="{8D8BF798-C2DD-406E-B6AD-CF61075B7977}" dt="2022-08-01T11:58:41.646" v="49" actId="22"/>
          <ac:picMkLst>
            <pc:docMk/>
            <pc:sldMk cId="1927144235" sldId="265"/>
            <ac:picMk id="4" creationId="{09E0D6CE-AD5C-6992-3069-553679FB8C65}"/>
          </ac:picMkLst>
        </pc:picChg>
      </pc:sldChg>
      <pc:sldChg chg="addSp modSp add mod ord">
        <pc:chgData name="Simon Prince" userId="fcc015fbc7a3e533" providerId="LiveId" clId="{8D8BF798-C2DD-406E-B6AD-CF61075B7977}" dt="2022-08-01T12:02:30.411" v="68" actId="14100"/>
        <pc:sldMkLst>
          <pc:docMk/>
          <pc:sldMk cId="209574631" sldId="266"/>
        </pc:sldMkLst>
        <pc:picChg chg="add mod">
          <ac:chgData name="Simon Prince" userId="fcc015fbc7a3e533" providerId="LiveId" clId="{8D8BF798-C2DD-406E-B6AD-CF61075B7977}" dt="2022-08-01T12:02:30.411" v="68" actId="14100"/>
          <ac:picMkLst>
            <pc:docMk/>
            <pc:sldMk cId="209574631" sldId="266"/>
            <ac:picMk id="4" creationId="{7599E382-10BA-AEF6-6A4B-DAD97A422452}"/>
          </ac:picMkLst>
        </pc:picChg>
      </pc:sldChg>
      <pc:sldChg chg="del">
        <pc:chgData name="Simon Prince" userId="fcc015fbc7a3e533" providerId="LiveId" clId="{8D8BF798-C2DD-406E-B6AD-CF61075B7977}" dt="2022-08-01T11:55:16.954" v="12" actId="47"/>
        <pc:sldMkLst>
          <pc:docMk/>
          <pc:sldMk cId="4111753605" sldId="266"/>
        </pc:sldMkLst>
      </pc:sldChg>
      <pc:sldChg chg="del">
        <pc:chgData name="Simon Prince" userId="fcc015fbc7a3e533" providerId="LiveId" clId="{8D8BF798-C2DD-406E-B6AD-CF61075B7977}" dt="2022-08-01T11:55:16.211" v="10" actId="47"/>
        <pc:sldMkLst>
          <pc:docMk/>
          <pc:sldMk cId="2053077328" sldId="267"/>
        </pc:sldMkLst>
      </pc:sldChg>
      <pc:sldChg chg="addSp add mod ord">
        <pc:chgData name="Simon Prince" userId="fcc015fbc7a3e533" providerId="LiveId" clId="{8D8BF798-C2DD-406E-B6AD-CF61075B7977}" dt="2022-08-01T12:03:01.076" v="72"/>
        <pc:sldMkLst>
          <pc:docMk/>
          <pc:sldMk cId="3879134339" sldId="267"/>
        </pc:sldMkLst>
        <pc:picChg chg="add">
          <ac:chgData name="Simon Prince" userId="fcc015fbc7a3e533" providerId="LiveId" clId="{8D8BF798-C2DD-406E-B6AD-CF61075B7977}" dt="2022-08-01T11:59:08.722" v="51" actId="22"/>
          <ac:picMkLst>
            <pc:docMk/>
            <pc:sldMk cId="3879134339" sldId="267"/>
            <ac:picMk id="4" creationId="{FD61BC68-DD65-FDD6-9D64-189D9A45487E}"/>
          </ac:picMkLst>
        </pc:picChg>
      </pc:sldChg>
      <pc:sldChg chg="del">
        <pc:chgData name="Simon Prince" userId="fcc015fbc7a3e533" providerId="LiveId" clId="{8D8BF798-C2DD-406E-B6AD-CF61075B7977}" dt="2022-08-01T11:55:12.726" v="1" actId="47"/>
        <pc:sldMkLst>
          <pc:docMk/>
          <pc:sldMk cId="3057009239" sldId="268"/>
        </pc:sldMkLst>
      </pc:sldChg>
      <pc:sldChg chg="addSp modSp add mod ord">
        <pc:chgData name="Simon Prince" userId="fcc015fbc7a3e533" providerId="LiveId" clId="{8D8BF798-C2DD-406E-B6AD-CF61075B7977}" dt="2022-08-01T12:02:55.623" v="70"/>
        <pc:sldMkLst>
          <pc:docMk/>
          <pc:sldMk cId="3389240680" sldId="268"/>
        </pc:sldMkLst>
        <pc:picChg chg="add mod">
          <ac:chgData name="Simon Prince" userId="fcc015fbc7a3e533" providerId="LiveId" clId="{8D8BF798-C2DD-406E-B6AD-CF61075B7977}" dt="2022-08-01T11:59:26.723" v="53" actId="14100"/>
          <ac:picMkLst>
            <pc:docMk/>
            <pc:sldMk cId="3389240680" sldId="268"/>
            <ac:picMk id="4" creationId="{1550A9A9-D2DE-0B68-727D-75EA520111FD}"/>
          </ac:picMkLst>
        </pc:picChg>
      </pc:sldChg>
      <pc:sldChg chg="del">
        <pc:chgData name="Simon Prince" userId="fcc015fbc7a3e533" providerId="LiveId" clId="{8D8BF798-C2DD-406E-B6AD-CF61075B7977}" dt="2022-08-01T11:55:13.142" v="2" actId="47"/>
        <pc:sldMkLst>
          <pc:docMk/>
          <pc:sldMk cId="1876755369" sldId="269"/>
        </pc:sldMkLst>
      </pc:sldChg>
      <pc:sldChg chg="addSp add mod ord">
        <pc:chgData name="Simon Prince" userId="fcc015fbc7a3e533" providerId="LiveId" clId="{8D8BF798-C2DD-406E-B6AD-CF61075B7977}" dt="2022-08-01T12:02:22.249" v="65"/>
        <pc:sldMkLst>
          <pc:docMk/>
          <pc:sldMk cId="3481962344" sldId="269"/>
        </pc:sldMkLst>
        <pc:picChg chg="add">
          <ac:chgData name="Simon Prince" userId="fcc015fbc7a3e533" providerId="LiveId" clId="{8D8BF798-C2DD-406E-B6AD-CF61075B7977}" dt="2022-08-01T11:59:47.420" v="54" actId="22"/>
          <ac:picMkLst>
            <pc:docMk/>
            <pc:sldMk cId="3481962344" sldId="269"/>
            <ac:picMk id="4" creationId="{9ABA416C-7A99-97CE-2EA3-A65D39A7039F}"/>
          </ac:picMkLst>
        </pc:picChg>
      </pc:sldChg>
      <pc:sldChg chg="del">
        <pc:chgData name="Simon Prince" userId="fcc015fbc7a3e533" providerId="LiveId" clId="{8D8BF798-C2DD-406E-B6AD-CF61075B7977}" dt="2022-08-01T11:55:17.600" v="13" actId="47"/>
        <pc:sldMkLst>
          <pc:docMk/>
          <pc:sldMk cId="3450546302" sldId="270"/>
        </pc:sldMkLst>
      </pc:sldChg>
      <pc:sldChg chg="addSp modSp add mod ord">
        <pc:chgData name="Simon Prince" userId="fcc015fbc7a3e533" providerId="LiveId" clId="{8D8BF798-C2DD-406E-B6AD-CF61075B7977}" dt="2022-08-01T12:03:08.389" v="74"/>
        <pc:sldMkLst>
          <pc:docMk/>
          <pc:sldMk cId="3978048454" sldId="270"/>
        </pc:sldMkLst>
        <pc:picChg chg="add mod">
          <ac:chgData name="Simon Prince" userId="fcc015fbc7a3e533" providerId="LiveId" clId="{8D8BF798-C2DD-406E-B6AD-CF61075B7977}" dt="2022-08-01T12:00:14.081" v="56" actId="14100"/>
          <ac:picMkLst>
            <pc:docMk/>
            <pc:sldMk cId="3978048454" sldId="270"/>
            <ac:picMk id="4" creationId="{A3A8785A-DD8B-0F7D-E761-C3E020D4157D}"/>
          </ac:picMkLst>
        </pc:picChg>
      </pc:sldChg>
      <pc:sldChg chg="addSp add mod ord">
        <pc:chgData name="Simon Prince" userId="fcc015fbc7a3e533" providerId="LiveId" clId="{8D8BF798-C2DD-406E-B6AD-CF61075B7977}" dt="2022-08-01T12:03:42.254" v="80"/>
        <pc:sldMkLst>
          <pc:docMk/>
          <pc:sldMk cId="2210099673" sldId="271"/>
        </pc:sldMkLst>
        <pc:picChg chg="add">
          <ac:chgData name="Simon Prince" userId="fcc015fbc7a3e533" providerId="LiveId" clId="{8D8BF798-C2DD-406E-B6AD-CF61075B7977}" dt="2022-08-01T12:00:28.191" v="57" actId="22"/>
          <ac:picMkLst>
            <pc:docMk/>
            <pc:sldMk cId="2210099673" sldId="271"/>
            <ac:picMk id="4" creationId="{4E4D81DB-6090-0837-1641-F93EFFEE8788}"/>
          </ac:picMkLst>
        </pc:picChg>
      </pc:sldChg>
      <pc:sldChg chg="del">
        <pc:chgData name="Simon Prince" userId="fcc015fbc7a3e533" providerId="LiveId" clId="{8D8BF798-C2DD-406E-B6AD-CF61075B7977}" dt="2022-08-01T11:55:16.515" v="11" actId="47"/>
        <pc:sldMkLst>
          <pc:docMk/>
          <pc:sldMk cId="2840960865" sldId="271"/>
        </pc:sldMkLst>
      </pc:sldChg>
      <pc:sldChg chg="del">
        <pc:chgData name="Simon Prince" userId="fcc015fbc7a3e533" providerId="LiveId" clId="{8D8BF798-C2DD-406E-B6AD-CF61075B7977}" dt="2022-08-01T11:55:15.838" v="9" actId="47"/>
        <pc:sldMkLst>
          <pc:docMk/>
          <pc:sldMk cId="1173176881" sldId="272"/>
        </pc:sldMkLst>
      </pc:sldChg>
      <pc:sldChg chg="addSp modSp add mod ord">
        <pc:chgData name="Simon Prince" userId="fcc015fbc7a3e533" providerId="LiveId" clId="{8D8BF798-C2DD-406E-B6AD-CF61075B7977}" dt="2022-08-01T12:03:55.371" v="84"/>
        <pc:sldMkLst>
          <pc:docMk/>
          <pc:sldMk cId="1173737816" sldId="272"/>
        </pc:sldMkLst>
        <pc:picChg chg="add mod">
          <ac:chgData name="Simon Prince" userId="fcc015fbc7a3e533" providerId="LiveId" clId="{8D8BF798-C2DD-406E-B6AD-CF61075B7977}" dt="2022-08-01T12:00:51.664" v="60" actId="14100"/>
          <ac:picMkLst>
            <pc:docMk/>
            <pc:sldMk cId="1173737816" sldId="272"/>
            <ac:picMk id="4" creationId="{85E906BF-DFA0-EC1A-B5B4-ACA7DF6F2932}"/>
          </ac:picMkLst>
        </pc:picChg>
      </pc:sldChg>
      <pc:sldChg chg="addSp add mod ord">
        <pc:chgData name="Simon Prince" userId="fcc015fbc7a3e533" providerId="LiveId" clId="{8D8BF798-C2DD-406E-B6AD-CF61075B7977}" dt="2022-08-01T12:03:22.709" v="76"/>
        <pc:sldMkLst>
          <pc:docMk/>
          <pc:sldMk cId="655733350" sldId="273"/>
        </pc:sldMkLst>
        <pc:picChg chg="add">
          <ac:chgData name="Simon Prince" userId="fcc015fbc7a3e533" providerId="LiveId" clId="{8D8BF798-C2DD-406E-B6AD-CF61075B7977}" dt="2022-08-01T12:01:05.903" v="61" actId="22"/>
          <ac:picMkLst>
            <pc:docMk/>
            <pc:sldMk cId="655733350" sldId="273"/>
            <ac:picMk id="4" creationId="{8E79D0F4-4D59-F32A-7862-98F243E9DF32}"/>
          </ac:picMkLst>
        </pc:picChg>
      </pc:sldChg>
      <pc:sldChg chg="addSp modSp add mod ord">
        <pc:chgData name="Simon Prince" userId="fcc015fbc7a3e533" providerId="LiveId" clId="{8D8BF798-C2DD-406E-B6AD-CF61075B7977}" dt="2022-08-01T12:03:26.496" v="78"/>
        <pc:sldMkLst>
          <pc:docMk/>
          <pc:sldMk cId="654720037" sldId="274"/>
        </pc:sldMkLst>
        <pc:picChg chg="add mod">
          <ac:chgData name="Simon Prince" userId="fcc015fbc7a3e533" providerId="LiveId" clId="{8D8BF798-C2DD-406E-B6AD-CF61075B7977}" dt="2022-08-01T12:01:24.710" v="63" actId="14100"/>
          <ac:picMkLst>
            <pc:docMk/>
            <pc:sldMk cId="654720037" sldId="274"/>
            <ac:picMk id="4" creationId="{5EF58327-96FD-AC2B-466F-EAD63E203E09}"/>
          </ac:picMkLst>
        </pc:picChg>
      </pc:sldChg>
      <pc:sldChg chg="add del">
        <pc:chgData name="Simon Prince" userId="fcc015fbc7a3e533" providerId="LiveId" clId="{8D8BF798-C2DD-406E-B6AD-CF61075B7977}" dt="2022-08-01T12:03:49.027" v="81" actId="47"/>
        <pc:sldMkLst>
          <pc:docMk/>
          <pc:sldMk cId="2291882421" sldId="275"/>
        </pc:sldMkLst>
      </pc:sldChg>
      <pc:sldChg chg="add del">
        <pc:chgData name="Simon Prince" userId="fcc015fbc7a3e533" providerId="LiveId" clId="{8D8BF798-C2DD-406E-B6AD-CF61075B7977}" dt="2022-08-01T12:03:51.138" v="82" actId="47"/>
        <pc:sldMkLst>
          <pc:docMk/>
          <pc:sldMk cId="4258717241" sldId="276"/>
        </pc:sldMkLst>
      </pc:sldChg>
    </pc:docChg>
  </pc:docChgLst>
</pc:chgInfo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C861A-4B34-44D6-E3AB-7702CB2DF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7EC55D-9912-D653-0994-2A5E298B0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2DFDF-12E1-7B21-E377-951EFFD13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E213F-2BE1-0E8B-B13F-F4EEC279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465E2-2E3B-F700-7EF8-0C1317DBD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05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1CA38-C338-0CC5-916A-9AE1F6ACD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5E4C3B-FC4A-F1B8-2CF6-C20507E5C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1699-65D2-A6E2-76E2-3236C4197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55443-9EE5-9B22-CED0-9691C4967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B74CE-824A-AB01-3C12-CE3758BBB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0762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7B50EE-F967-1B55-D578-9F9021DB6A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C4BA4-6AA2-DBCB-0DA2-DA7E5FDD1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E8CC2-DDAD-E524-AA53-62AB1C26A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65393-CD5D-51A2-8CA9-3B237C72C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D0EA8-8FFC-6DD6-B6F1-90B680ADB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7679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155B8-AB49-580B-0293-9474313A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9C7D6-DFE8-F1B0-3EE6-278E52EC5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A5CC6-2845-8C88-DAAB-194523372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84904-EA24-7059-042B-F952431F7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2F38C-4B55-8333-4A49-9F722E136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914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0BB8-D771-8A58-C9CF-7A4027671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E04B0-5D43-2546-8CB3-C7C372B8D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8319-BA79-ECFA-F3DE-B73A4094D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B35D3-584B-2693-3289-465A95DA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4D03C-CD4F-83C1-DAFB-0E0EC226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1492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EA94C-5FAA-27A9-2C53-A576C7B15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1D694-52E9-B911-AF4F-CF96111E1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0F96FA-F565-5EF7-C615-DEB2DA7A6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AEBB-02AD-53A8-FDEB-4C0EA5F29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6FA128-2488-888B-A5FB-10142FB92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48F630-83E3-9F98-DDFE-DD4B8D47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762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0637-668F-9620-CAD3-B132D2AD6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02F9E-3A66-3E07-E875-F283734FF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A538C-C099-18D7-A689-59824C882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028B27-D551-6043-5E0D-FC28AA09D7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132EEE-D3DB-1ACE-89C5-E763101586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210D43-23F6-874F-7152-068CF23E1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00AD9C-2C83-4D32-D73D-3EB621A7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E87AB5-65DF-F3AE-0DDB-294894492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7313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5405E-E035-629B-7233-6728B0121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5E2386-5707-35BB-014F-C4842BF85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D57ADC-0CCC-1EF4-5625-1B8C027AC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3EBE1B-427E-EB65-1679-9E777BCA3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9297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54E9DE-D8EC-3A11-8782-A19E8BD02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5B4B5-80B4-A18A-92FA-CA8D0829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6F418-2189-5827-0E1D-C9A367559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126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10447-8CC6-824B-5176-CEB2FBF9B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313D1-3DA2-A8C5-CAAC-E07A8C2F5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B8A1F-DC9F-627E-CF0B-1D1039C9B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E7F92-233E-F4E1-B437-9417C7B0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B00EA-EBEC-23DC-93AC-89894BBDD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98163-B98A-4411-8D2C-62126742E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3512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666A3-8E27-AFFE-A177-2E7A52107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A84049-4206-10C4-53D8-FF2CEA5AD6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E5440-CCB5-B937-DCD5-33B48811D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E541C-496B-4229-AB04-3430D1635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E8BB7-372F-0DD7-411B-D611B1A8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BE241-C304-A2C0-0CC6-1E08CA660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910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487E05-E37F-7E09-6565-52162F2DB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C5BAD-073A-98FA-2B2C-36F857473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75E65-7D47-2AD6-AFD2-96CCAB653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DE444-814C-45B6-ABEB-B7373B2D1E17}" type="datetimeFigureOut">
              <a:rPr lang="en-CA" smtClean="0"/>
              <a:t>2022-08-01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36A5F-E0A2-38F7-9423-8EC8CD9E16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68A3A-0E8C-EEBC-D63D-40CA6C72BA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5286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D1F4-7C0F-8924-9503-CE2BEC8145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Understanding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CAAE44-D49D-434D-AD0A-3789FE33C4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Chapter 6:  Fitting Models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BCCE2-98C5-7312-3DEE-4706624C6B39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876106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3FDB19-6F95-A120-C0EA-868122A99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618" y="0"/>
            <a:ext cx="62267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016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4D81DB-6090-0837-1641-F93EFFEE8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0585"/>
            <a:ext cx="12192000" cy="445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099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E0D6CE-AD5C-6992-3069-553679FB8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0585"/>
            <a:ext cx="12192000" cy="445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144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E906BF-DFA0-EC1A-B5B4-ACA7DF6F2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495" y="261610"/>
            <a:ext cx="6147010" cy="633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737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BA416C-7A99-97CE-2EA3-A65D39A70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7007"/>
            <a:ext cx="12192000" cy="426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962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99E382-10BA-AEF6-6A4B-DAD97A422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1839" y="1104900"/>
            <a:ext cx="6468322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7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50A9A9-D2DE-0B68-727D-75EA52011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199" y="261610"/>
            <a:ext cx="6265602" cy="633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240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61BC68-DD65-FDD6-9D64-189D9A454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769"/>
            <a:ext cx="12192000" cy="665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134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A8785A-DD8B-0F7D-E761-C3E020D41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500" y="261610"/>
            <a:ext cx="5811000" cy="633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048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79D0F4-4D59-F32A-7862-98F243E9D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769"/>
            <a:ext cx="12192000" cy="665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733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F58327-96FD-AC2B-466F-EAD63E203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3535" y="381000"/>
            <a:ext cx="584493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720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212</Words>
  <Application>Microsoft Office PowerPoint</Application>
  <PresentationFormat>Widescreen</PresentationFormat>
  <Paragraphs>14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Understanding Deep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Deep Learning</dc:title>
  <dc:creator>Simon Prince</dc:creator>
  <cp:lastModifiedBy>Simon Prince</cp:lastModifiedBy>
  <cp:revision>5</cp:revision>
  <dcterms:created xsi:type="dcterms:W3CDTF">2022-08-01T10:54:48Z</dcterms:created>
  <dcterms:modified xsi:type="dcterms:W3CDTF">2022-08-01T12:03:57Z</dcterms:modified>
</cp:coreProperties>
</file>

<file path=docProps/thumbnail.jpeg>
</file>